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3CCAC-9E93-754A-E3E6-4A4102473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9B0C4-9AF1-A9E2-BCE6-34403CE2E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A1351-92B5-8CA0-C7E3-68E6AE68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79CD-0F9D-65B3-C8AB-DA5E00678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171EC-2CF1-2E25-7991-EFF9FE51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EFC948-9391-51F7-E631-0243609586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15"/>
            <a:ext cx="12191999" cy="686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6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DEB46-964B-43BE-316B-5F8D55D14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30D77-1731-03C5-1122-8CA4C7E67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A8A97-1C7F-E357-D796-D40AC0B95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2385F-2656-4FF9-723C-350B8082B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A9468-36F7-6D05-CF77-C3B2A23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5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589C2-942A-7BFA-354F-9F1D5EB0E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3ABE4-BCED-661B-9DEF-E3F86A9C2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4851D-3673-49DD-D982-8E935B1A8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48ABC-6914-A584-2D1B-405CCDA7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9742A-9C69-DE7C-A3C4-73731877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3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12E7-5486-2E2E-B99D-00BB92572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76B96-A7FF-F8C6-E8E6-68B38391C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C490-CEA6-8F71-FBF8-192169447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6C87-23B0-17C5-313E-B037D34E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FB345-E155-5C2B-B868-1D8C0A67D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2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A5683-8C2B-F6BC-5575-4D3173079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D91A9-5119-60D1-8072-F0764DB6F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4DD05-B443-D3F0-55CD-DAAA728DB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94CE7-37B2-74F5-8D02-9350FB31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EF318-3D93-D9E2-A4EC-53525448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5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5CE1-4123-CC66-1245-F6EF3BF5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3A0C-9D6D-9B65-9385-D0876CD65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EF0B80-15B0-3F55-E7B0-8B4E32900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F541C-7BB4-4A85-0F07-7385089CD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16508-8176-8169-4D1C-05EEF069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F1CF0-A235-FEA6-0CB7-82C916CA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8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EB1BA-F2D7-6E7A-DEA5-79FFF032E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4AAF3-7B88-14FC-0BBE-94030DA8E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93CB48-2569-E318-CB65-140704CAC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56B20-6479-D2A1-E7F7-84BD2CFC8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500BBC-5EA8-F52C-68BF-0E1A288CE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6F0CB-F8DB-3054-4804-36A451E19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ADBF23-1229-096C-2B35-EAD70579A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A8482-1512-1568-98EE-D9E63F97B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68332-3149-3AB8-A528-061CF3CC4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14C6D-591A-8310-C4B1-D89CA43B3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452C07-1456-EC38-D25C-19FC08B01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EEEA2-3B3D-F2E7-CDE1-DD03782A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1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26832A-05E8-FD0A-399D-6A7A45744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FE9DDA-18EA-BE7E-234B-CC04B0A6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938B7F-5220-DD89-E508-EE8C4407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1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18E05-ACB6-0FFA-7B6C-36C46C00C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F6726-C37F-0EA8-2017-37A7A49AE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FEBD70-FD67-AD49-1BB6-91A792CEB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E2CB34-33F1-14CC-D021-3517F3835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816B6-68B0-8F10-9E6E-E83665FF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E4C81-6D0C-B135-5BEC-C6FF47E6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2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CDA76-90D2-5119-CF1B-B8B3B8D74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6F0AF5-1394-7225-67DE-1BD79901D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9EF57-C6F8-3220-BA76-E1571657F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AB852-CA00-024C-E772-7991728E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95B30-86A2-4021-2CE8-EF3061CF1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DD709F-D82D-A59E-7E6D-9C6C812E8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82AC77-E4B9-2517-1F3B-21B87F04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1DE64-BF08-3482-BF1B-7868659D6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A7599-BC3A-C7D4-666D-23C86C3487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9A2940-8514-47B1-ACB2-CC24D7371786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34683-A495-DF7F-1032-490C4D2D1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75D8E-7AC3-CF66-9DF7-EABBDB417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98F44E-E38D-49DC-8B8B-7EC19813C8E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8C3413-DE06-166D-4A53-E1CECF7F8AD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15"/>
            <a:ext cx="12191999" cy="686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8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76DD8-0F0C-E0A5-A198-E0783B3EFB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B2EBE-A22A-5D68-D91A-056373BFFE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Maeve Nic Samhradain</dc:creator>
  <cp:lastModifiedBy>Maeve Nic Samhradain</cp:lastModifiedBy>
  <cp:revision>2</cp:revision>
  <dcterms:created xsi:type="dcterms:W3CDTF">2024-05-10T10:52:27Z</dcterms:created>
  <dcterms:modified xsi:type="dcterms:W3CDTF">2024-07-24T10:05:25Z</dcterms:modified>
</cp:coreProperties>
</file>