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C9FD-C329-8B92-AB2C-D0F8CCEAF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0945B-CEE8-0F9A-09AA-D87F27997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3EB68-E188-1E37-DA83-80E289C8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B7AEB-0D84-D216-F188-4ED983E9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4646E-CD27-99E4-1EF0-1743EBED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83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2AB4B-C0C9-EF6C-6CC2-38A051BB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5C44B-72FB-55A7-EBC3-CF9D10F99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56B82-8E5B-67A8-A739-34229E6A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F192B-617F-822B-4ED9-959F1946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1E0FC-10F3-E6EE-E388-F1660A34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1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88E4E4-846D-4238-E870-BC9BB5E59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7243CF-593F-9C7B-C209-7A7682468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8BEDF-8F63-116E-B8C8-02A9701D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4EFE9-329B-0D98-2C76-429CEAED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8131B-E8E8-559A-5C49-AC460A4B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70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F3367-8428-0E35-FA07-A52A28FA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2AA45-569D-8CF2-9A54-D7FF0FC6D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0673B-DA83-AE97-6104-FD782C1A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0F292-0915-41AF-E472-B90F06B2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64EF8-98C2-FF8D-476C-1D0BF172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41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CF7F1-7CCD-ABA3-E2BE-7B29FB82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498A6-08C3-63D4-5162-555F317E4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B96F9-F1A9-BCD4-B95D-125BA5B6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9DC63-EF68-C56C-2EE0-530BEA850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6228-A46C-D6F8-4935-7158504F8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6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5033F-72F0-48D8-20A3-84D61EF8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E81D7-F60C-61EB-9D96-849F7CD1F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BC36D-77AE-ADD7-AF94-E401116B5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1778D-017F-E0CB-DDDF-4B30C28E9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B7F77-5D5B-F402-F32A-F733CD2E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33EC7-1B2D-1F7F-EC91-72547A58D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3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E8D86-9B69-ED7F-3FBD-7546172FE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3C13B-8796-7F8F-92D8-8218BFC92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A3E3A-9CB0-D91C-231A-891D06CD5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84A5C2-CE98-D892-6ED3-1C1419764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501CE-A312-B98B-A8B2-18ADF2A4B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ADDFF-B06C-6F8D-59C9-C1A55F70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EDCFF2-B42F-7E7F-B4D3-B3E1CE8A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2DE8AB-D89F-DAE0-78E2-3F3505E7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7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F8EC-7F63-C915-E7DF-6015CAF2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00C837-1ACA-74E1-5E82-2C67B51B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F414F-EA19-5658-2C52-5331005B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5594A-A3B7-928E-FF0F-9D91F15E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4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1EC86-55F4-BB58-DF57-9DB0E057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60F8F6-B66E-463B-5AD9-78EDD7B1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6F0CF-0C90-F446-DE79-9CF5808C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4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F6F37-AD58-63F7-295B-D5B75F715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D1C56-171A-0CBD-31B6-93682447B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7470C5-9500-4D64-16FB-D6BE21E95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DEBDC-8E6A-DE57-AAFB-96D1954C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07CD3A-D14E-919C-19F5-0D7F2434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B9EF5-3F5D-6234-3394-ADB66AD1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24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E7B9-BE49-979D-D7A9-06BF9D7C2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7D6457-88E2-43A7-BAEF-F3E8F635F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469F5-201B-D8FB-9535-E5397EEDB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AC3E3-2C7D-516F-9A51-DEA022D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42130-5FA5-8C19-064E-B1282F92E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FD40A-7A4F-D485-F360-9ACF2EA0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98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8AEC89-4D0F-3D67-3995-FA58313A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F429F-1E76-D7F8-4E3D-33C7BD2DA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B2A2C-A772-593B-195A-2F4EFB905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FD04-425C-4342-899F-531880A30DAC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A66DF-7F48-6026-465D-A91AA74D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DD44D-366A-FC16-4DC6-0B284E5FB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1A18A-6707-454A-9CD7-A89B3A5C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AF3F8-C54F-C85B-276C-FF952913DD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DB69D-FADE-D4E0-E612-35D05335A7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03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36AC7-9EBA-33ED-BDDB-66F051BE4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02840-C17F-D735-9EAB-F49A8DD72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1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5073-46F0-2098-A3C9-6D97BD1EC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7A2C4-D3B4-0CF9-F89E-12D005EAF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49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85895-7A13-5A03-EAF6-97D87463D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79748-4594-0C0A-C65F-2EDE005D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69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A2FE5-99C4-B575-4B22-D94E220A4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6590-774D-1184-44BA-E64A1BB50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28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DDF46-9190-5ED3-A129-952624B4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D3E5F-DDDD-3769-B719-7504F7E8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1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8EB4-5083-F815-F432-5D9E5D9F0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D5AD7-D4C0-DF5C-6DA3-77382987F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7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D53E-F733-AC37-20C0-56217CA6A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7CC3B-1C86-20E2-BABD-80AF3A661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38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ACC3F-28F9-709E-6BBA-50900F3E9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DC3DA-DF19-05CD-6DDF-CF452C129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7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6894-21D5-49E2-E8BE-D18A1288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E9E00-4D39-53E1-C254-BEA005C5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6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ABA15-590B-06C2-D1CA-2800C6FF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086B0-158E-4D12-201B-0AC698A20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705F3-DC18-8028-AACC-A72B2568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AA108-2998-9998-0312-BF4FCC358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13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29641-725A-3DC4-2CD1-6620D8ED0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25B0-3DAF-8BFB-16B1-DD3759FB9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6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49F55-95CB-0DD8-4B25-878540916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F37BE-1684-25DE-BF67-C13EFFA4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44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0D8F-A064-872A-03E0-F40315FF3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First </a:t>
            </a:r>
            <a:r>
              <a:rPr lang="de-DE" dirty="0" err="1"/>
              <a:t>slide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BEF24-584B-0957-A60E-0ED157F24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13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A894-E416-2225-F2C0-99278F64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Second </a:t>
            </a:r>
            <a:r>
              <a:rPr lang="de-DE" dirty="0" err="1"/>
              <a:t>slide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4D3C3-DA16-2A98-02A6-5122724D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706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3231F-67B5-C428-8BAD-A409532D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40C31-4F75-398C-24D0-0213C4E8E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13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3D73-ADFD-6792-7799-2C1EF28B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BD92F-AF28-309B-2606-1AF39C159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81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06210-BA9D-FE49-FAB4-C693D070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9D532-7984-C2EC-E5D2-7AC225EE1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3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7857-EE35-4531-9DE3-DE793333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FFD02-E9C4-C24D-6F4B-AE075B59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02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First slide</vt:lpstr>
      <vt:lpstr>Second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Universitaet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Maeve Nic Samhradain</dc:creator>
  <cp:lastModifiedBy>Maeve Nic Samhradain</cp:lastModifiedBy>
  <cp:revision>5</cp:revision>
  <dcterms:created xsi:type="dcterms:W3CDTF">2023-06-14T12:41:56Z</dcterms:created>
  <dcterms:modified xsi:type="dcterms:W3CDTF">2023-09-14T08:18:08Z</dcterms:modified>
</cp:coreProperties>
</file>